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C92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43"/>
  </p:normalViewPr>
  <p:slideViewPr>
    <p:cSldViewPr snapToGrid="0">
      <p:cViewPr varScale="1">
        <p:scale>
          <a:sx n="120" d="100"/>
          <a:sy n="120" d="100"/>
        </p:scale>
        <p:origin x="44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1252550-C781-57BF-25C5-3E8C420F51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5B40D02-4294-1395-1DC9-8FA7A90882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192EA2C-A462-323F-3567-ED623EA3E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311F-D11E-3343-AE5F-4E659D9CDA08}" type="datetimeFigureOut">
              <a:rPr lang="fr-FR" smtClean="0"/>
              <a:t>06/05/2026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DF2EB38-F825-342C-9DB5-B1BE22D655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49956A8-50DA-DFB4-D794-7054B4DC91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49AE2-F284-6C4D-BCDE-1611242A74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324960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9BFB021-07D9-A5FE-5CB4-4A1E64481A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9DA23CA-6D41-8705-1490-17257FE152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FFEEB8C-E697-8E95-0C76-83CAFCB934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311F-D11E-3343-AE5F-4E659D9CDA08}" type="datetimeFigureOut">
              <a:rPr lang="fr-FR" smtClean="0"/>
              <a:t>06/05/2026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E5484F4-2579-5676-D028-D52CFC9961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C6BC5F5-48DB-D3D6-A058-66EFB34A3C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49AE2-F284-6C4D-BCDE-1611242A74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0646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34729EC8-D25F-76B4-C402-F696F0BA76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816014F-06D4-A294-69B5-8D958656BF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F8F84A9-6E22-0E22-2880-2C45B74F5D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311F-D11E-3343-AE5F-4E659D9CDA08}" type="datetimeFigureOut">
              <a:rPr lang="fr-FR" smtClean="0"/>
              <a:t>06/05/2026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E3A4669-DD48-6154-732E-47E139D201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33992D3-6FEE-1210-8C07-B1931FBD2C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49AE2-F284-6C4D-BCDE-1611242A74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8981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109B730-84FF-AE75-EE55-B3B15B16C8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3899113-6DAC-C634-6244-071F819098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9F1A8DD-095C-D3DD-A745-F5AD86480E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311F-D11E-3343-AE5F-4E659D9CDA08}" type="datetimeFigureOut">
              <a:rPr lang="fr-FR" smtClean="0"/>
              <a:t>06/05/2026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F0BB742-EB4D-F953-EFA9-E91D343AEF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EEABB06-E9CF-DD94-6989-EFA7F92175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49AE2-F284-6C4D-BCDE-1611242A74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376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9B9BCB9-4089-E729-C681-AFF06DEAFB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8473852-9E2B-C257-3BAF-2560587E23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5B18493-9D2B-53D8-4518-2911907ED0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311F-D11E-3343-AE5F-4E659D9CDA08}" type="datetimeFigureOut">
              <a:rPr lang="fr-FR" smtClean="0"/>
              <a:t>06/05/2026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0AA0812-C951-7919-06B1-3FA2B4B412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894E1CB-8DCB-A9DF-F942-B4CBB722F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49AE2-F284-6C4D-BCDE-1611242A74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5888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0E0549F-CF26-E04B-A155-831723F377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888B9E3-2C97-8214-7B44-5BEA3C8EFE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7331330-4F11-2D76-71AB-C7408FAB82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B3B819B-35B2-3D6A-669B-23066669AF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311F-D11E-3343-AE5F-4E659D9CDA08}" type="datetimeFigureOut">
              <a:rPr lang="fr-FR" smtClean="0"/>
              <a:t>06/05/2026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2EEFC5E-2123-A7DC-DAE8-3949AEC0A1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EB7899B-1FE6-4EAF-569C-36D1181EBC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49AE2-F284-6C4D-BCDE-1611242A74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848628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4763156-9A25-BCAA-FABB-AA712F404A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66EA314-1D2C-9BDD-3C23-61787578B4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BC2195A-6851-A37D-92F3-EAE6F9F1F7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5DBEB55-E6EB-6B82-CD92-0450D05E06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96ECB486-D071-8D95-8405-BA8CACC2C5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E829F5DF-0C7D-F31C-F7A8-E47BA17797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311F-D11E-3343-AE5F-4E659D9CDA08}" type="datetimeFigureOut">
              <a:rPr lang="fr-FR" smtClean="0"/>
              <a:t>06/05/2026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C5B2DC72-4FEA-FF6A-4A52-B92AE8E46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E56DA574-A4E7-D956-BF6F-A2904C396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49AE2-F284-6C4D-BCDE-1611242A74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107588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707A7D7-3FF0-D15C-2958-030FA95554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82D7CF88-CD2F-D479-B517-6C2961380E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311F-D11E-3343-AE5F-4E659D9CDA08}" type="datetimeFigureOut">
              <a:rPr lang="fr-FR" smtClean="0"/>
              <a:t>06/05/2026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1A9730E-CC66-3C25-E9C5-D86D1C1BE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FB8A54B-466B-4AC4-97F2-74C3AB935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49AE2-F284-6C4D-BCDE-1611242A74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67144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B49E438D-2D02-CC3C-7FB2-096486E0A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311F-D11E-3343-AE5F-4E659D9CDA08}" type="datetimeFigureOut">
              <a:rPr lang="fr-FR" smtClean="0"/>
              <a:t>06/05/2026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A8B6F8AF-F546-822E-182E-C38A3EF114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0C72CCB-55EA-7BC1-208A-D8CAB7D4C2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49AE2-F284-6C4D-BCDE-1611242A74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013770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8A3207C-9FB3-63C8-7F06-8F7F6BF3C2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BD03BEE-370A-F747-85A5-204BEC3965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60764F7-F3E9-DE78-07DB-0760C1687A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0CC4210-F695-08B9-AB9D-FE48B3A5B1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311F-D11E-3343-AE5F-4E659D9CDA08}" type="datetimeFigureOut">
              <a:rPr lang="fr-FR" smtClean="0"/>
              <a:t>06/05/2026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9DE98DF-F8F2-D9C5-E2DF-03671D6FFB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BDECEC0-9357-B05E-C1F2-876ACA8C72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49AE2-F284-6C4D-BCDE-1611242A74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2389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A67EE48-1151-64D6-E3D4-C019DC6064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2EBEEC93-6883-431E-DBE4-5915FF85513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AD11702-6E6D-1F0B-510B-31406FD9A2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F92E032-23D8-744E-2B74-2515BB8BEF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311F-D11E-3343-AE5F-4E659D9CDA08}" type="datetimeFigureOut">
              <a:rPr lang="fr-FR" smtClean="0"/>
              <a:t>06/05/2026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FFDEA17-9185-866A-F87A-7311D0AA6D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211CFB9-03E5-3090-84A5-67DDCB3A20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49AE2-F284-6C4D-BCDE-1611242A74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66427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33360884-3EA2-AE1E-D3E8-7E935BA578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1E50520-7AFA-4A89-9AC3-56FE9EE3C3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690CB0A-295A-4786-8416-46C10D5918D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20B311F-D11E-3343-AE5F-4E659D9CDA08}" type="datetimeFigureOut">
              <a:rPr lang="fr-FR" smtClean="0"/>
              <a:t>06/05/2026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ECC0F30-5DBD-7D5D-30CE-43F9BDBC5F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9B5B481-82B4-9C39-977B-92D65DFAE3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C149AE2-F284-6C4D-BCDE-1611242A74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07354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62659EED-427B-4051-D11E-237BE2508D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55535" y="2602023"/>
            <a:ext cx="2480930" cy="1653953"/>
          </a:xfrm>
          <a:prstGeom prst="rect">
            <a:avLst/>
          </a:prstGeom>
        </p:spPr>
      </p:pic>
      <p:sp>
        <p:nvSpPr>
          <p:cNvPr id="6" name="Ellipse 5">
            <a:extLst>
              <a:ext uri="{FF2B5EF4-FFF2-40B4-BE49-F238E27FC236}">
                <a16:creationId xmlns:a16="http://schemas.microsoft.com/office/drawing/2014/main" id="{6B1DFD90-7075-58EC-4466-24E73B00A3AA}"/>
              </a:ext>
            </a:extLst>
          </p:cNvPr>
          <p:cNvSpPr/>
          <p:nvPr/>
        </p:nvSpPr>
        <p:spPr>
          <a:xfrm>
            <a:off x="1212112" y="1063256"/>
            <a:ext cx="1977655" cy="1538767"/>
          </a:xfrm>
          <a:prstGeom prst="ellipse">
            <a:avLst/>
          </a:prstGeom>
          <a:solidFill>
            <a:srgbClr val="2C92E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Littoral</a:t>
            </a:r>
          </a:p>
        </p:txBody>
      </p:sp>
      <p:sp>
        <p:nvSpPr>
          <p:cNvPr id="7" name="Double flèche verticale 6">
            <a:extLst>
              <a:ext uri="{FF2B5EF4-FFF2-40B4-BE49-F238E27FC236}">
                <a16:creationId xmlns:a16="http://schemas.microsoft.com/office/drawing/2014/main" id="{7951116D-EEFE-B617-BF66-7218FDBA8D43}"/>
              </a:ext>
            </a:extLst>
          </p:cNvPr>
          <p:cNvSpPr/>
          <p:nvPr/>
        </p:nvSpPr>
        <p:spPr>
          <a:xfrm rot="17966550">
            <a:off x="3767471" y="2276893"/>
            <a:ext cx="393405" cy="931305"/>
          </a:xfrm>
          <a:prstGeom prst="upDown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62C02CD1-4E0D-4072-CA63-CED10A786343}"/>
              </a:ext>
            </a:extLst>
          </p:cNvPr>
          <p:cNvSpPr/>
          <p:nvPr/>
        </p:nvSpPr>
        <p:spPr>
          <a:xfrm>
            <a:off x="5107172" y="216193"/>
            <a:ext cx="1977655" cy="1538767"/>
          </a:xfrm>
          <a:prstGeom prst="ellipse">
            <a:avLst/>
          </a:prstGeom>
          <a:solidFill>
            <a:srgbClr val="2C92E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Sport</a:t>
            </a:r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AB3237E0-DB52-C07E-A234-836C524F4B76}"/>
              </a:ext>
            </a:extLst>
          </p:cNvPr>
          <p:cNvSpPr/>
          <p:nvPr/>
        </p:nvSpPr>
        <p:spPr>
          <a:xfrm>
            <a:off x="8821479" y="1063255"/>
            <a:ext cx="1977655" cy="1538767"/>
          </a:xfrm>
          <a:prstGeom prst="ellipse">
            <a:avLst/>
          </a:prstGeom>
          <a:solidFill>
            <a:srgbClr val="2C92E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Parc</a:t>
            </a:r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39559AD5-925C-BC9A-732C-16509FD7545D}"/>
              </a:ext>
            </a:extLst>
          </p:cNvPr>
          <p:cNvSpPr/>
          <p:nvPr/>
        </p:nvSpPr>
        <p:spPr>
          <a:xfrm>
            <a:off x="8821478" y="3937590"/>
            <a:ext cx="1977655" cy="1538767"/>
          </a:xfrm>
          <a:prstGeom prst="ellipse">
            <a:avLst/>
          </a:prstGeom>
          <a:solidFill>
            <a:srgbClr val="2C92E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Campus</a:t>
            </a:r>
          </a:p>
        </p:txBody>
      </p:sp>
      <p:sp>
        <p:nvSpPr>
          <p:cNvPr id="11" name="Ellipse 10">
            <a:extLst>
              <a:ext uri="{FF2B5EF4-FFF2-40B4-BE49-F238E27FC236}">
                <a16:creationId xmlns:a16="http://schemas.microsoft.com/office/drawing/2014/main" id="{032A8151-4602-6602-1326-FD77831C0C28}"/>
              </a:ext>
            </a:extLst>
          </p:cNvPr>
          <p:cNvSpPr/>
          <p:nvPr/>
        </p:nvSpPr>
        <p:spPr>
          <a:xfrm>
            <a:off x="5107172" y="4877097"/>
            <a:ext cx="1977655" cy="1538767"/>
          </a:xfrm>
          <a:prstGeom prst="ellipse">
            <a:avLst/>
          </a:prstGeom>
          <a:solidFill>
            <a:srgbClr val="2C92E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Technopôle</a:t>
            </a:r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68F2E722-747E-F156-513A-C0F1CAA5E5D4}"/>
              </a:ext>
            </a:extLst>
          </p:cNvPr>
          <p:cNvSpPr/>
          <p:nvPr/>
        </p:nvSpPr>
        <p:spPr>
          <a:xfrm>
            <a:off x="1392867" y="3937589"/>
            <a:ext cx="1977655" cy="1538767"/>
          </a:xfrm>
          <a:prstGeom prst="ellipse">
            <a:avLst/>
          </a:prstGeom>
          <a:solidFill>
            <a:srgbClr val="2C92E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Résidence</a:t>
            </a:r>
          </a:p>
        </p:txBody>
      </p:sp>
      <p:sp>
        <p:nvSpPr>
          <p:cNvPr id="13" name="Double flèche verticale 12">
            <a:extLst>
              <a:ext uri="{FF2B5EF4-FFF2-40B4-BE49-F238E27FC236}">
                <a16:creationId xmlns:a16="http://schemas.microsoft.com/office/drawing/2014/main" id="{B7B52245-3C3E-4FE2-6A52-A6CCB4695C8A}"/>
              </a:ext>
            </a:extLst>
          </p:cNvPr>
          <p:cNvSpPr/>
          <p:nvPr/>
        </p:nvSpPr>
        <p:spPr>
          <a:xfrm>
            <a:off x="5899297" y="1910872"/>
            <a:ext cx="393405" cy="931305"/>
          </a:xfrm>
          <a:prstGeom prst="upDown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Double flèche verticale 13">
            <a:extLst>
              <a:ext uri="{FF2B5EF4-FFF2-40B4-BE49-F238E27FC236}">
                <a16:creationId xmlns:a16="http://schemas.microsoft.com/office/drawing/2014/main" id="{99F75472-8BB6-902B-EE9B-D6E943BC4144}"/>
              </a:ext>
            </a:extLst>
          </p:cNvPr>
          <p:cNvSpPr/>
          <p:nvPr/>
        </p:nvSpPr>
        <p:spPr>
          <a:xfrm>
            <a:off x="5899297" y="3845700"/>
            <a:ext cx="393405" cy="931305"/>
          </a:xfrm>
          <a:prstGeom prst="upDown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Double flèche verticale 14">
            <a:extLst>
              <a:ext uri="{FF2B5EF4-FFF2-40B4-BE49-F238E27FC236}">
                <a16:creationId xmlns:a16="http://schemas.microsoft.com/office/drawing/2014/main" id="{AAB34190-C243-1E12-CCF6-A59770CB176A}"/>
              </a:ext>
            </a:extLst>
          </p:cNvPr>
          <p:cNvSpPr/>
          <p:nvPr/>
        </p:nvSpPr>
        <p:spPr>
          <a:xfrm rot="3593870">
            <a:off x="7902644" y="2339140"/>
            <a:ext cx="393405" cy="931305"/>
          </a:xfrm>
          <a:prstGeom prst="upDown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Double flèche verticale 15">
            <a:extLst>
              <a:ext uri="{FF2B5EF4-FFF2-40B4-BE49-F238E27FC236}">
                <a16:creationId xmlns:a16="http://schemas.microsoft.com/office/drawing/2014/main" id="{35A71A6F-137E-9BDD-74BE-A19EB64AEAB8}"/>
              </a:ext>
            </a:extLst>
          </p:cNvPr>
          <p:cNvSpPr/>
          <p:nvPr/>
        </p:nvSpPr>
        <p:spPr>
          <a:xfrm rot="17966550">
            <a:off x="7843284" y="3584026"/>
            <a:ext cx="393405" cy="931305"/>
          </a:xfrm>
          <a:prstGeom prst="upDown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Double flèche verticale 16">
            <a:extLst>
              <a:ext uri="{FF2B5EF4-FFF2-40B4-BE49-F238E27FC236}">
                <a16:creationId xmlns:a16="http://schemas.microsoft.com/office/drawing/2014/main" id="{0EE69A1A-2384-2217-BA00-A346C5FBE98A}"/>
              </a:ext>
            </a:extLst>
          </p:cNvPr>
          <p:cNvSpPr/>
          <p:nvPr/>
        </p:nvSpPr>
        <p:spPr>
          <a:xfrm rot="3593870">
            <a:off x="3876644" y="3580498"/>
            <a:ext cx="393405" cy="931305"/>
          </a:xfrm>
          <a:prstGeom prst="upDown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923876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6</Words>
  <Application>Microsoft Macintosh PowerPoint</Application>
  <PresentationFormat>Grand écran</PresentationFormat>
  <Paragraphs>6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hugo benichou</dc:creator>
  <cp:lastModifiedBy>hugo benichou</cp:lastModifiedBy>
  <cp:revision>1</cp:revision>
  <dcterms:created xsi:type="dcterms:W3CDTF">2026-05-06T13:41:22Z</dcterms:created>
  <dcterms:modified xsi:type="dcterms:W3CDTF">2026-05-06T13:59:16Z</dcterms:modified>
</cp:coreProperties>
</file>